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B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-2004" y="-108"/>
      </p:cViewPr>
      <p:guideLst>
        <p:guide orient="horz" pos="9524"/>
        <p:guide pos="6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214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4003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69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4572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352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782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0298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089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383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135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768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B4D9-E3B4-4308-87CA-394F53105DF8}" type="datetimeFigureOut">
              <a:rPr kumimoji="1" lang="ja-JP" altLang="en-US" smtClean="0"/>
              <a:pPr/>
              <a:t>2018/11/8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203C-3CD3-4C69-8DFE-F805B06804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460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kumimoji="1"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kumimoji="1"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kumimoji="1"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コンペパック20181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686"/>
            <a:ext cx="21240750" cy="3007491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D982C8EB-5E32-47B0-A5AD-A24BA1278576}"/>
              </a:ext>
            </a:extLst>
          </p:cNvPr>
          <p:cNvSpPr txBox="1"/>
          <p:nvPr/>
        </p:nvSpPr>
        <p:spPr>
          <a:xfrm>
            <a:off x="1412241" y="2871973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solidFill>
                  <a:schemeClr val="bg1"/>
                </a:solidFill>
              </a:rPr>
              <a:t>コース名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9D958ED4-00CB-44CD-8312-72BDDE702A2A}"/>
              </a:ext>
            </a:extLst>
          </p:cNvPr>
          <p:cNvSpPr txBox="1"/>
          <p:nvPr/>
        </p:nvSpPr>
        <p:spPr>
          <a:xfrm>
            <a:off x="12665252" y="28737661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住所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:</a:t>
            </a:r>
            <a:endParaRPr kumimoji="1" lang="en-US" altLang="ja-JP" sz="3600" dirty="0" smtClean="0">
              <a:solidFill>
                <a:schemeClr val="bg1"/>
              </a:solidFill>
            </a:endParaRPr>
          </a:p>
          <a:p>
            <a:r>
              <a:rPr kumimoji="1" lang="ja-JP" altLang="en-US" sz="3600" dirty="0" smtClean="0">
                <a:solidFill>
                  <a:schemeClr val="bg1"/>
                </a:solidFill>
              </a:rPr>
              <a:t>電話番号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: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39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5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kom_ kat_</dc:creator>
  <cp:lastModifiedBy>Owner</cp:lastModifiedBy>
  <cp:revision>3</cp:revision>
  <dcterms:created xsi:type="dcterms:W3CDTF">2018-10-30T00:32:28Z</dcterms:created>
  <dcterms:modified xsi:type="dcterms:W3CDTF">2018-11-08T08:06:42Z</dcterms:modified>
</cp:coreProperties>
</file>